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59" r:id="rId4"/>
    <p:sldId id="260" r:id="rId5"/>
    <p:sldId id="261" r:id="rId6"/>
    <p:sldId id="262" r:id="rId7"/>
    <p:sldId id="265" r:id="rId8"/>
    <p:sldId id="266" r:id="rId9"/>
    <p:sldId id="258" r:id="rId10"/>
    <p:sldId id="267" r:id="rId11"/>
    <p:sldId id="268" r:id="rId12"/>
    <p:sldId id="269" r:id="rId13"/>
    <p:sldId id="257" r:id="rId14"/>
    <p:sldId id="264" r:id="rId15"/>
  </p:sldIdLst>
  <p:sldSz cx="9144000" cy="6858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8BE47F8-F09E-4856-BDDA-A523663D9683}" type="datetimeFigureOut">
              <a:rPr lang="en-US" smtClean="0"/>
              <a:pPr/>
              <a:t>7/23/2012</a:t>
            </a:fld>
            <a:endParaRPr lang="en-US" dirty="0"/>
          </a:p>
        </p:txBody>
      </p:sp>
      <p:sp>
        <p:nvSpPr>
          <p:cNvPr id="5" name="Footer Placeholder 4"/>
          <p:cNvSpPr>
            <a:spLocks noGrp="1"/>
          </p:cNvSpPr>
          <p:nvPr>
            <p:ph type="ftr" sz="quarter" idx="11"/>
          </p:nvPr>
        </p:nvSpPr>
        <p:spPr bwMode="white"/>
        <p:txBody>
          <a:bodyPr/>
          <a:lstStyle/>
          <a:p>
            <a:endParaRPr lang="en-US" dirty="0"/>
          </a:p>
        </p:txBody>
      </p:sp>
      <p:sp>
        <p:nvSpPr>
          <p:cNvPr id="6" name="Slide Number Placeholder 5"/>
          <p:cNvSpPr>
            <a:spLocks noGrp="1"/>
          </p:cNvSpPr>
          <p:nvPr>
            <p:ph type="sldNum" sz="quarter" idx="12"/>
          </p:nvPr>
        </p:nvSpPr>
        <p:spPr/>
        <p:txBody>
          <a:bodyPr/>
          <a:lstStyle/>
          <a:p>
            <a:fld id="{9B602739-A813-4DE1-B836-31F49C6EDDA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602739-A813-4DE1-B836-31F49C6EDDA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602739-A813-4DE1-B836-31F49C6EDDA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602739-A813-4DE1-B836-31F49C6EDDAD}" type="slidenum">
              <a:rPr lang="en-US" smtClean="0"/>
              <a:pPr/>
              <a:t>‹#›</a:t>
            </a:fld>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602739-A813-4DE1-B836-31F49C6EDDAD}" type="slidenum">
              <a:rPr lang="en-US" smtClean="0"/>
              <a:pPr/>
              <a:t>‹#›</a:t>
            </a:fld>
            <a:endParaRPr lang="en-US" dirty="0"/>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602739-A813-4DE1-B836-31F49C6EDDAD}" type="slidenum">
              <a:rPr lang="en-US" smtClean="0"/>
              <a:pPr/>
              <a:t>‹#›</a:t>
            </a:fld>
            <a:endParaRPr lang="en-US" dirty="0"/>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cstate="print">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B602739-A813-4DE1-B836-31F49C6EDDA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B602739-A813-4DE1-B836-31F49C6EDDAD}" type="slidenum">
              <a:rPr lang="en-US" smtClean="0"/>
              <a:pPr/>
              <a:t>‹#›</a:t>
            </a:fld>
            <a:endParaRPr lang="en-US" dirty="0"/>
          </a:p>
        </p:txBody>
      </p:sp>
      <p:pic>
        <p:nvPicPr>
          <p:cNvPr id="7" name="Picture 6" descr="flourish2.png"/>
          <p:cNvPicPr>
            <a:picLocks noChangeAspect="1"/>
          </p:cNvPicPr>
          <p:nvPr/>
        </p:nvPicPr>
        <p:blipFill>
          <a:blip r:embed="rId2" cstate="print">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602739-A813-4DE1-B836-31F49C6EDDA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602739-A813-4DE1-B836-31F49C6EDDAD}" type="slidenum">
              <a:rPr lang="en-US" smtClean="0"/>
              <a:pPr/>
              <a:t>‹#›</a:t>
            </a:fld>
            <a:endParaRPr lang="en-US" dirty="0"/>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BE47F8-F09E-4856-BDDA-A523663D9683}" type="datetimeFigureOut">
              <a:rPr lang="en-US" smtClean="0"/>
              <a:pPr/>
              <a:t>7/23/2012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602739-A813-4DE1-B836-31F49C6EDDA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8BE47F8-F09E-4856-BDDA-A523663D9683}" type="datetimeFigureOut">
              <a:rPr lang="en-US" smtClean="0"/>
              <a:pPr/>
              <a:t>7/23/2012</a:t>
            </a:fld>
            <a:endParaRPr lang="en-US"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B602739-A813-4DE1-B836-31F49C6EDDA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0000"/>
                </a:solidFill>
              </a:rPr>
              <a:t>Spine Poetry</a:t>
            </a:r>
            <a:endParaRPr lang="en-US" b="1" dirty="0">
              <a:solidFill>
                <a:srgbClr val="FF0000"/>
              </a:solidFill>
            </a:endParaRPr>
          </a:p>
        </p:txBody>
      </p:sp>
    </p:spTree>
    <p:extLst>
      <p:ext uri="{BB962C8B-B14F-4D97-AF65-F5344CB8AC3E}">
        <p14:creationId xmlns:p14="http://schemas.microsoft.com/office/powerpoint/2010/main" xmlns="" val="2300807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ISSA’s Poem</a:t>
            </a:r>
            <a:endParaRPr lang="en-US" b="1" dirty="0">
              <a:solidFill>
                <a:srgbClr val="FF0000"/>
              </a:solidFill>
            </a:endParaRPr>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xmlns="" val="0"/>
              </a:ext>
            </a:extLst>
          </a:blip>
          <a:srcRect b="28637"/>
          <a:stretch/>
        </p:blipFill>
        <p:spPr>
          <a:xfrm>
            <a:off x="2057400" y="2514600"/>
            <a:ext cx="4975184" cy="2651760"/>
          </a:xfrm>
        </p:spPr>
      </p:pic>
    </p:spTree>
    <p:extLst>
      <p:ext uri="{BB962C8B-B14F-4D97-AF65-F5344CB8AC3E}">
        <p14:creationId xmlns:p14="http://schemas.microsoft.com/office/powerpoint/2010/main" xmlns="" val="1539108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Lauren’s Poem</a:t>
            </a:r>
            <a:endParaRPr lang="en-US"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531498" y="2438400"/>
            <a:ext cx="4081004" cy="3048000"/>
          </a:xfrm>
        </p:spPr>
      </p:pic>
    </p:spTree>
    <p:extLst>
      <p:ext uri="{BB962C8B-B14F-4D97-AF65-F5344CB8AC3E}">
        <p14:creationId xmlns:p14="http://schemas.microsoft.com/office/powerpoint/2010/main" xmlns="" val="1279539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JEWL’s Poem</a:t>
            </a:r>
            <a:endParaRPr lang="en-US" b="1" dirty="0">
              <a:solidFill>
                <a:srgbClr val="FF0000"/>
              </a:solidFill>
            </a:endParaRPr>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xmlns="" val="0"/>
              </a:ext>
            </a:extLst>
          </a:blip>
          <a:srcRect b="26818"/>
          <a:stretch/>
        </p:blipFill>
        <p:spPr>
          <a:xfrm>
            <a:off x="2133600" y="2667000"/>
            <a:ext cx="4851579" cy="2651760"/>
          </a:xfrm>
        </p:spPr>
      </p:pic>
    </p:spTree>
    <p:extLst>
      <p:ext uri="{BB962C8B-B14F-4D97-AF65-F5344CB8AC3E}">
        <p14:creationId xmlns:p14="http://schemas.microsoft.com/office/powerpoint/2010/main" xmlns="" val="657083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solidFill>
                  <a:srgbClr val="FF0000"/>
                </a:solidFill>
              </a:rPr>
              <a:t>Tips for Creating a Spine Poem</a:t>
            </a:r>
            <a:endParaRPr lang="en-US" sz="2400" b="1"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US" dirty="0"/>
              <a:t>Check out </a:t>
            </a:r>
            <a:r>
              <a:rPr lang="en-US" dirty="0" smtClean="0"/>
              <a:t>examples of spine poems.</a:t>
            </a:r>
            <a:endParaRPr lang="en-US" dirty="0"/>
          </a:p>
          <a:p>
            <a:r>
              <a:rPr lang="en-US" dirty="0"/>
              <a:t>Get to a place with plenty of books. A library works nicely</a:t>
            </a:r>
            <a:r>
              <a:rPr lang="en-US" dirty="0" smtClean="0"/>
              <a:t>.</a:t>
            </a:r>
            <a:endParaRPr lang="en-US" dirty="0"/>
          </a:p>
          <a:p>
            <a:r>
              <a:rPr lang="en-US" dirty="0"/>
              <a:t>Start looking at titles, and see what strikes you. Arrange and rearrange in your head. The best part of this type of poetry is the fact that you don’t know where you’ll end up.</a:t>
            </a:r>
          </a:p>
          <a:p>
            <a:r>
              <a:rPr lang="en-US" dirty="0"/>
              <a:t>Have a pencil and paper with you to write down titles that stand out – you can refer back to them later.</a:t>
            </a:r>
          </a:p>
          <a:p>
            <a:r>
              <a:rPr lang="en-US" dirty="0"/>
              <a:t>Don’t be afraid to use the library catalog to look up titles with specific words or phrases that fit.</a:t>
            </a:r>
          </a:p>
          <a:p>
            <a:endParaRPr lang="en-US" dirty="0"/>
          </a:p>
        </p:txBody>
      </p:sp>
    </p:spTree>
    <p:extLst>
      <p:ext uri="{BB962C8B-B14F-4D97-AF65-F5344CB8AC3E}">
        <p14:creationId xmlns:p14="http://schemas.microsoft.com/office/powerpoint/2010/main" xmlns="" val="24826203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Your Assignment</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Create </a:t>
            </a:r>
            <a:r>
              <a:rPr lang="en-US" dirty="0" smtClean="0"/>
              <a:t>5-8  </a:t>
            </a:r>
            <a:r>
              <a:rPr lang="en-US" dirty="0" smtClean="0"/>
              <a:t>lines of spine poetry. This can be several poems or one longer poem.</a:t>
            </a:r>
          </a:p>
          <a:p>
            <a:r>
              <a:rPr lang="en-US" dirty="0" smtClean="0"/>
              <a:t>You must use the physical book to create your poem.</a:t>
            </a:r>
          </a:p>
          <a:p>
            <a:r>
              <a:rPr lang="en-US" dirty="0" smtClean="0"/>
              <a:t>Choose a title that ties together your ideas.</a:t>
            </a:r>
          </a:p>
          <a:p>
            <a:r>
              <a:rPr lang="en-US" dirty="0" smtClean="0"/>
              <a:t>Once your poem is complete, </a:t>
            </a:r>
            <a:r>
              <a:rPr lang="en-US" dirty="0" smtClean="0"/>
              <a:t>we</a:t>
            </a:r>
            <a:r>
              <a:rPr lang="en-US" dirty="0" smtClean="0"/>
              <a:t> </a:t>
            </a:r>
            <a:r>
              <a:rPr lang="en-US" dirty="0" smtClean="0"/>
              <a:t>must take a photo.</a:t>
            </a:r>
          </a:p>
          <a:p>
            <a:r>
              <a:rPr lang="en-US" dirty="0" smtClean="0"/>
              <a:t>All books must be reshelved.</a:t>
            </a:r>
          </a:p>
          <a:p>
            <a:pPr indent="0">
              <a:buNone/>
            </a:pPr>
            <a:endParaRPr lang="en-US" dirty="0"/>
          </a:p>
        </p:txBody>
      </p:sp>
    </p:spTree>
    <p:extLst>
      <p:ext uri="{BB962C8B-B14F-4D97-AF65-F5344CB8AC3E}">
        <p14:creationId xmlns:p14="http://schemas.microsoft.com/office/powerpoint/2010/main" xmlns="" val="3993066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What is Spine Poetry?</a:t>
            </a:r>
            <a:endParaRPr lang="en-US" b="1" dirty="0">
              <a:solidFill>
                <a:srgbClr val="FF0000"/>
              </a:solidFill>
            </a:endParaRPr>
          </a:p>
        </p:txBody>
      </p:sp>
      <p:sp>
        <p:nvSpPr>
          <p:cNvPr id="3" name="Content Placeholder 2"/>
          <p:cNvSpPr>
            <a:spLocks noGrp="1"/>
          </p:cNvSpPr>
          <p:nvPr>
            <p:ph idx="1"/>
          </p:nvPr>
        </p:nvSpPr>
        <p:spPr/>
        <p:txBody>
          <a:bodyPr/>
          <a:lstStyle/>
          <a:p>
            <a:pPr indent="0"/>
            <a:r>
              <a:rPr lang="en-US" dirty="0" smtClean="0"/>
              <a:t>A book spine cento is a found poem composed from book titles.</a:t>
            </a:r>
          </a:p>
          <a:p>
            <a:pPr indent="0"/>
            <a:r>
              <a:rPr lang="en-US" dirty="0" smtClean="0"/>
              <a:t>Cento: a poetical work composed solely of verses or passages taken  </a:t>
            </a:r>
          </a:p>
          <a:p>
            <a:pPr indent="0">
              <a:buNone/>
            </a:pPr>
            <a:r>
              <a:rPr lang="en-US" dirty="0" smtClean="0"/>
              <a:t>from other authors.</a:t>
            </a:r>
          </a:p>
          <a:p>
            <a:pPr indent="0"/>
            <a:r>
              <a:rPr lang="en-US" dirty="0" smtClean="0"/>
              <a:t>You create the poem by stacking the books into lines of poetry</a:t>
            </a:r>
            <a:endParaRPr lang="en-US" dirty="0"/>
          </a:p>
          <a:p>
            <a:pPr indent="0"/>
            <a:r>
              <a:rPr lang="en-US" dirty="0" smtClean="0"/>
              <a:t>Poems can be topical or tell a story.</a:t>
            </a:r>
            <a:endParaRPr lang="en-US" dirty="0"/>
          </a:p>
        </p:txBody>
      </p:sp>
    </p:spTree>
    <p:extLst>
      <p:ext uri="{BB962C8B-B14F-4D97-AF65-F5344CB8AC3E}">
        <p14:creationId xmlns:p14="http://schemas.microsoft.com/office/powerpoint/2010/main" xmlns="" val="424514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CATS</a:t>
            </a:r>
            <a:endParaRPr lang="en-US"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371600" y="2743200"/>
            <a:ext cx="6489292" cy="2011680"/>
          </a:xfrm>
        </p:spPr>
      </p:pic>
    </p:spTree>
    <p:extLst>
      <p:ext uri="{BB962C8B-B14F-4D97-AF65-F5344CB8AC3E}">
        <p14:creationId xmlns:p14="http://schemas.microsoft.com/office/powerpoint/2010/main" xmlns="" val="3964718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Broken Heart</a:t>
            </a:r>
            <a:endParaRPr lang="en-US"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362200" y="2438400"/>
            <a:ext cx="4267200" cy="3200400"/>
          </a:xfrm>
        </p:spPr>
      </p:pic>
    </p:spTree>
    <p:extLst>
      <p:ext uri="{BB962C8B-B14F-4D97-AF65-F5344CB8AC3E}">
        <p14:creationId xmlns:p14="http://schemas.microsoft.com/office/powerpoint/2010/main" xmlns="" val="4172138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Worry Week</a:t>
            </a:r>
            <a:endParaRPr lang="en-US" b="1" dirty="0">
              <a:solidFill>
                <a:srgbClr val="FF0000"/>
              </a:solidFill>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438400" y="2362200"/>
            <a:ext cx="4267200" cy="3200400"/>
          </a:xfrm>
        </p:spPr>
      </p:pic>
    </p:spTree>
    <p:extLst>
      <p:ext uri="{BB962C8B-B14F-4D97-AF65-F5344CB8AC3E}">
        <p14:creationId xmlns:p14="http://schemas.microsoft.com/office/powerpoint/2010/main" xmlns="" val="2532638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LEMMINGS</a:t>
            </a:r>
            <a:endParaRPr lang="en-US"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438400" y="2362200"/>
            <a:ext cx="4267200" cy="3200400"/>
          </a:xfrm>
        </p:spPr>
      </p:pic>
    </p:spTree>
    <p:extLst>
      <p:ext uri="{BB962C8B-B14F-4D97-AF65-F5344CB8AC3E}">
        <p14:creationId xmlns:p14="http://schemas.microsoft.com/office/powerpoint/2010/main" xmlns="" val="316822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Spine Poem Haiku</a:t>
            </a:r>
            <a:endParaRPr lang="en-US"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752600" y="2438400"/>
            <a:ext cx="5614737" cy="3200400"/>
          </a:xfrm>
        </p:spPr>
      </p:pic>
    </p:spTree>
    <p:extLst>
      <p:ext uri="{BB962C8B-B14F-4D97-AF65-F5344CB8AC3E}">
        <p14:creationId xmlns:p14="http://schemas.microsoft.com/office/powerpoint/2010/main" xmlns="" val="647140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Vampire Stalker</a:t>
            </a:r>
            <a:endParaRPr lang="en-US" b="1" dirty="0">
              <a:solidFill>
                <a:srgbClr val="FF0000"/>
              </a:solidFill>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362200" y="2438400"/>
            <a:ext cx="4267200" cy="3200400"/>
          </a:xfrm>
        </p:spPr>
      </p:pic>
    </p:spTree>
    <p:extLst>
      <p:ext uri="{BB962C8B-B14F-4D97-AF65-F5344CB8AC3E}">
        <p14:creationId xmlns:p14="http://schemas.microsoft.com/office/powerpoint/2010/main" xmlns="" val="39260640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Writing</a:t>
            </a:r>
            <a:endParaRPr lang="en-US" b="1"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438400" y="2362200"/>
            <a:ext cx="4286249" cy="3200400"/>
          </a:xfrm>
        </p:spPr>
      </p:pic>
    </p:spTree>
    <p:extLst>
      <p:ext uri="{BB962C8B-B14F-4D97-AF65-F5344CB8AC3E}">
        <p14:creationId xmlns:p14="http://schemas.microsoft.com/office/powerpoint/2010/main" xmlns="" val="31633924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pine Poetry&amp;quot;&quot;/&gt;&lt;property id=&quot;20307&quot; value=&quot;256&quot;/&gt;&lt;/object&gt;&lt;object type=&quot;3&quot; unique_id=&quot;10005&quot;&gt;&lt;property id=&quot;20148&quot; value=&quot;5&quot;/&gt;&lt;property id=&quot;20300&quot; value=&quot;Slide 2 - &amp;quot;What is Spine Poetry?&amp;quot;&quot;/&gt;&lt;property id=&quot;20307&quot; value=&quot;263&quot;/&gt;&lt;/object&gt;&lt;object type=&quot;3&quot; unique_id=&quot;10006&quot;&gt;&lt;property id=&quot;20148&quot; value=&quot;5&quot;/&gt;&lt;property id=&quot;20300&quot; value=&quot;Slide 3 - &amp;quot;CATS&amp;quot;&quot;/&gt;&lt;property id=&quot;20307&quot; value=&quot;259&quot;/&gt;&lt;/object&gt;&lt;object type=&quot;3&quot; unique_id=&quot;10007&quot;&gt;&lt;property id=&quot;20148&quot; value=&quot;5&quot;/&gt;&lt;property id=&quot;20300&quot; value=&quot;Slide 4 - &amp;quot;Broken Heart&amp;quot;&quot;/&gt;&lt;property id=&quot;20307&quot; value=&quot;260&quot;/&gt;&lt;/object&gt;&lt;object type=&quot;3&quot; unique_id=&quot;10008&quot;&gt;&lt;property id=&quot;20148&quot; value=&quot;5&quot;/&gt;&lt;property id=&quot;20300&quot; value=&quot;Slide 5 - &amp;quot;The Worry Week&amp;quot;&quot;/&gt;&lt;property id=&quot;20307&quot; value=&quot;261&quot;/&gt;&lt;/object&gt;&lt;object type=&quot;3&quot; unique_id=&quot;10009&quot;&gt;&lt;property id=&quot;20148&quot; value=&quot;5&quot;/&gt;&lt;property id=&quot;20300&quot; value=&quot;Slide 6 - &amp;quot;LEMMINGS&amp;quot;&quot;/&gt;&lt;property id=&quot;20307&quot; value=&quot;262&quot;/&gt;&lt;/object&gt;&lt;object type=&quot;3&quot; unique_id=&quot;10010&quot;&gt;&lt;property id=&quot;20148&quot; value=&quot;5&quot;/&gt;&lt;property id=&quot;20300&quot; value=&quot;Slide 7 - &amp;quot;Spine Poem Haiku&amp;quot;&quot;/&gt;&lt;property id=&quot;20307&quot; value=&quot;265&quot;/&gt;&lt;/object&gt;&lt;object type=&quot;3&quot; unique_id=&quot;10011&quot;&gt;&lt;property id=&quot;20148&quot; value=&quot;5&quot;/&gt;&lt;property id=&quot;20300&quot; value=&quot;Slide 8 - &amp;quot;The Vampire Stalker&amp;quot;&quot;/&gt;&lt;property id=&quot;20307&quot; value=&quot;266&quot;/&gt;&lt;/object&gt;&lt;object type=&quot;3&quot; unique_id=&quot;10012&quot;&gt;&lt;property id=&quot;20148&quot; value=&quot;5&quot;/&gt;&lt;property id=&quot;20300&quot; value=&quot;Slide 9 - &amp;quot;Writing&amp;quot;&quot;/&gt;&lt;property id=&quot;20307&quot; value=&quot;258&quot;/&gt;&lt;/object&gt;&lt;object type=&quot;3&quot; unique_id=&quot;10013&quot;&gt;&lt;property id=&quot;20148&quot; value=&quot;5&quot;/&gt;&lt;property id=&quot;20300&quot; value=&quot;Slide 10 - &amp;quot;ISSA’s Poem&amp;quot;&quot;/&gt;&lt;property id=&quot;20307&quot; value=&quot;267&quot;/&gt;&lt;/object&gt;&lt;object type=&quot;3&quot; unique_id=&quot;10014&quot;&gt;&lt;property id=&quot;20148&quot; value=&quot;5&quot;/&gt;&lt;property id=&quot;20300&quot; value=&quot;Slide 11 - &amp;quot;Lauren’s Poem&amp;quot;&quot;/&gt;&lt;property id=&quot;20307&quot; value=&quot;268&quot;/&gt;&lt;/object&gt;&lt;object type=&quot;3&quot; unique_id=&quot;10015&quot;&gt;&lt;property id=&quot;20148&quot; value=&quot;5&quot;/&gt;&lt;property id=&quot;20300&quot; value=&quot;Slide 12 - &amp;quot;JEWL’s Poem&amp;quot;&quot;/&gt;&lt;property id=&quot;20307&quot; value=&quot;269&quot;/&gt;&lt;/object&gt;&lt;object type=&quot;3&quot; unique_id=&quot;10016&quot;&gt;&lt;property id=&quot;20148&quot; value=&quot;5&quot;/&gt;&lt;property id=&quot;20300&quot; value=&quot;Slide 13 - &amp;quot;Tips for Creating a Spine Poem&amp;quot;&quot;/&gt;&lt;property id=&quot;20307&quot; value=&quot;257&quot;/&gt;&lt;/object&gt;&lt;object type=&quot;3&quot; unique_id=&quot;10017&quot;&gt;&lt;property id=&quot;20148&quot; value=&quot;5&quot;/&gt;&lt;property id=&quot;20300&quot; value=&quot;Slide 14 - &amp;quot;Your Assignment&amp;quot;&quot;/&gt;&lt;property id=&quot;20307&quot; value=&quot;264&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320</TotalTime>
  <Words>242</Words>
  <Application>Microsoft Office PowerPoint</Application>
  <PresentationFormat>On-screen Show (4:3)</PresentationFormat>
  <Paragraphs>29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Couture</vt:lpstr>
      <vt:lpstr>Spine Poetry</vt:lpstr>
      <vt:lpstr>What is Spine Poetry?</vt:lpstr>
      <vt:lpstr>CATS</vt:lpstr>
      <vt:lpstr>Broken Heart</vt:lpstr>
      <vt:lpstr>The Worry Week</vt:lpstr>
      <vt:lpstr>LEMMINGS</vt:lpstr>
      <vt:lpstr>Spine Poem Haiku</vt:lpstr>
      <vt:lpstr>The Vampire Stalker</vt:lpstr>
      <vt:lpstr>Writing</vt:lpstr>
      <vt:lpstr>ISSA’s Poem</vt:lpstr>
      <vt:lpstr>Lauren’s Poem</vt:lpstr>
      <vt:lpstr>JEWL’s Poem</vt:lpstr>
      <vt:lpstr>Tips for Creating a Spine Poem</vt:lpstr>
      <vt:lpstr>Your Assignment</vt:lpstr>
    </vt:vector>
  </TitlesOfParts>
  <Company>Keller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Spine Poetry</dc:title>
  <dc:creator>Miller, Donalyn</dc:creator>
  <cp:lastModifiedBy>Alief User</cp:lastModifiedBy>
  <cp:revision>11</cp:revision>
  <dcterms:created xsi:type="dcterms:W3CDTF">2012-04-05T13:07:48Z</dcterms:created>
  <dcterms:modified xsi:type="dcterms:W3CDTF">2012-07-23T16:57:05Z</dcterms:modified>
</cp:coreProperties>
</file>